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jwmi.github.io/BMS/chapter5-monte-carlo.pdf" TargetMode="Externa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Uncertainty &amp; Monte Carlo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</a:t>
            </a:r>
            <a:br/>
            <a:br/>
            <a:r>
              <a:rPr/>
              <a:t>Dr. James Doss-Gollin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2026-02-02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Draft Material:</a:t>
            </a:r>
            <a:r>
              <a:rPr/>
              <a:t> This content is under development and subject to change.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Sections 1 and 2 of </a:t>
            </a:r>
            <a:r>
              <a:rPr>
                <a:hlinkClick r:id="rId2"/>
              </a:rPr>
              <a:t>Jeff Miller’s BMS</a:t>
            </a:r>
            <a:r>
              <a:rPr/>
              <a:t> book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Coming Soon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lecture is under development.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References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Uncertainty &amp; Monte Carlo</dc:title>
  <dc:creator>Dr. James Doss-Gollin</dc:creator>
  <cp:keywords/>
  <dcterms:created xsi:type="dcterms:W3CDTF">2026-01-24T04:13:57Z</dcterms:created>
  <dcterms:modified xsi:type="dcterms:W3CDTF">2026-01-24T04:13:57Z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quarto-vars">
    <vt:lpwstr/>
  </property>
  <property fmtid="{D5CDD505-2E9C-101B-9397-08002B2CF9AE}" pid="3" name="authors">
    <vt:lpwstr/>
  </property>
  <property fmtid="{D5CDD505-2E9C-101B-9397-08002B2CF9AE}" pid="4" name="auto-agenda">
    <vt:lpwstr/>
  </property>
  <property fmtid="{D5CDD505-2E9C-101B-9397-08002B2CF9AE}" pid="5" name="biblio-config">
    <vt:lpwstr>True</vt:lpwstr>
  </property>
  <property fmtid="{D5CDD505-2E9C-101B-9397-08002B2CF9AE}" pid="6" name="bibliography">
    <vt:lpwstr/>
  </property>
  <property fmtid="{D5CDD505-2E9C-101B-9397-08002B2CF9AE}" pid="7" name="by-author">
    <vt:lpwstr/>
  </property>
  <property fmtid="{D5CDD505-2E9C-101B-9397-08002B2CF9AE}" pid="8" name="course">
    <vt:lpwstr>CEVE 421/521, Climate Risk Management</vt:lpwstr>
  </property>
  <property fmtid="{D5CDD505-2E9C-101B-9397-08002B2CF9AE}" pid="9" name="date">
    <vt:lpwstr>2026-02-02</vt:lpwstr>
  </property>
  <property fmtid="{D5CDD505-2E9C-101B-9397-08002B2CF9AE}" pid="10" name="header-includes">
    <vt:lpwstr/>
  </property>
  <property fmtid="{D5CDD505-2E9C-101B-9397-08002B2CF9AE}" pid="11" name="include-after">
    <vt:lpwstr/>
  </property>
  <property fmtid="{D5CDD505-2E9C-101B-9397-08002B2CF9AE}" pid="12" name="include-before">
    <vt:lpwstr/>
  </property>
  <property fmtid="{D5CDD505-2E9C-101B-9397-08002B2CF9AE}" pid="13" name="institution">
    <vt:lpwstr>Rice University</vt:lpwstr>
  </property>
  <property fmtid="{D5CDD505-2E9C-101B-9397-08002B2CF9AE}" pid="14" name="labels">
    <vt:lpwstr/>
  </property>
  <property fmtid="{D5CDD505-2E9C-101B-9397-08002B2CF9AE}" pid="15" name="status">
    <vt:lpwstr>draft</vt:lpwstr>
  </property>
  <property fmtid="{D5CDD505-2E9C-101B-9397-08002B2CF9AE}" pid="16" name="subtitle">
    <vt:lpwstr>Lecture</vt:lpwstr>
  </property>
  <property fmtid="{D5CDD505-2E9C-101B-9397-08002B2CF9AE}" pid="17" name="toc-title">
    <vt:lpwstr>Table of contents</vt:lpwstr>
  </property>
  <property fmtid="{D5CDD505-2E9C-101B-9397-08002B2CF9AE}" pid="18" name="week">
    <vt:lpwstr>4</vt:lpwstr>
  </property>
</Properties>
</file>