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8" Type="http://schemas.openxmlformats.org/officeDocument/2006/relationships/viewProps" Target="viewProps.xml" /><Relationship Id="rId7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0" Type="http://schemas.openxmlformats.org/officeDocument/2006/relationships/tableStyles" Target="tableStyles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doi.org/10.1038/s41467-020-19188-9" TargetMode="Externa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Valuation &amp; Benefit-Cost Analysis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Lecture</a:t>
            </a:r>
            <a:br/>
            <a:br/>
            <a:r>
              <a:rPr/>
              <a:t>Dr. James Doss-Gollin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2026-02-16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Draft Material:</a:t>
            </a:r>
            <a:r>
              <a:rPr/>
              <a:t> This content is under development and subject to change.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Coming Soon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lecture is under development.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Preparation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Revisit Zarekarizi, Srikrishnan, and Keller (2020)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Zarekarizi, Mahkameh, Vivek Srikrishnan, and Klaus Keller. 2020. “Neglecting Uncertainties Biases House-Elevation Decisions to Manage Riverine Flood Risks.” </a:t>
            </a:r>
            <a:r>
              <a:rPr i="1"/>
              <a:t>Nature Communications</a:t>
            </a:r>
            <a:r>
              <a:rPr/>
              <a:t> 11 (1, 1): 5361. </a:t>
            </a:r>
            <a:r>
              <a:rPr>
                <a:hlinkClick r:id="rId2"/>
              </a:rPr>
              <a:t>https://doi.org/10.1038/s41467-020-19188-9</a:t>
            </a:r>
            <a:r>
              <a:rPr/>
              <a:t>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Valuation &amp; Benefit-Cost Analysis</dc:title>
  <dc:creator>Dr. James Doss-Gollin</dc:creator>
  <cp:keywords/>
  <dcterms:created xsi:type="dcterms:W3CDTF">2026-01-24T04:13:58Z</dcterms:created>
  <dcterms:modified xsi:type="dcterms:W3CDTF">2026-01-24T04:13:58Z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quarto-vars">
    <vt:lpwstr/>
  </property>
  <property fmtid="{D5CDD505-2E9C-101B-9397-08002B2CF9AE}" pid="3" name="authors">
    <vt:lpwstr/>
  </property>
  <property fmtid="{D5CDD505-2E9C-101B-9397-08002B2CF9AE}" pid="4" name="auto-agenda">
    <vt:lpwstr/>
  </property>
  <property fmtid="{D5CDD505-2E9C-101B-9397-08002B2CF9AE}" pid="5" name="biblio-config">
    <vt:lpwstr>True</vt:lpwstr>
  </property>
  <property fmtid="{D5CDD505-2E9C-101B-9397-08002B2CF9AE}" pid="6" name="bibliography">
    <vt:lpwstr/>
  </property>
  <property fmtid="{D5CDD505-2E9C-101B-9397-08002B2CF9AE}" pid="7" name="by-author">
    <vt:lpwstr/>
  </property>
  <property fmtid="{D5CDD505-2E9C-101B-9397-08002B2CF9AE}" pid="8" name="course">
    <vt:lpwstr>CEVE 421/521, Climate Risk Management</vt:lpwstr>
  </property>
  <property fmtid="{D5CDD505-2E9C-101B-9397-08002B2CF9AE}" pid="9" name="date">
    <vt:lpwstr>2026-02-16</vt:lpwstr>
  </property>
  <property fmtid="{D5CDD505-2E9C-101B-9397-08002B2CF9AE}" pid="10" name="header-includes">
    <vt:lpwstr/>
  </property>
  <property fmtid="{D5CDD505-2E9C-101B-9397-08002B2CF9AE}" pid="11" name="include-after">
    <vt:lpwstr/>
  </property>
  <property fmtid="{D5CDD505-2E9C-101B-9397-08002B2CF9AE}" pid="12" name="include-before">
    <vt:lpwstr/>
  </property>
  <property fmtid="{D5CDD505-2E9C-101B-9397-08002B2CF9AE}" pid="13" name="institution">
    <vt:lpwstr>Rice University</vt:lpwstr>
  </property>
  <property fmtid="{D5CDD505-2E9C-101B-9397-08002B2CF9AE}" pid="14" name="labels">
    <vt:lpwstr/>
  </property>
  <property fmtid="{D5CDD505-2E9C-101B-9397-08002B2CF9AE}" pid="15" name="status">
    <vt:lpwstr>draft</vt:lpwstr>
  </property>
  <property fmtid="{D5CDD505-2E9C-101B-9397-08002B2CF9AE}" pid="16" name="subtitle">
    <vt:lpwstr>Lecture</vt:lpwstr>
  </property>
  <property fmtid="{D5CDD505-2E9C-101B-9397-08002B2CF9AE}" pid="17" name="toc-title">
    <vt:lpwstr>Table of contents</vt:lpwstr>
  </property>
  <property fmtid="{D5CDD505-2E9C-101B-9397-08002B2CF9AE}" pid="18" name="week">
    <vt:lpwstr>6</vt:lpwstr>
  </property>
</Properties>
</file>