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Robustness &amp; Deep Uncertainty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2026-03-23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  <a:p>
            <a:pPr lvl="0" indent="0" marL="0">
              <a:buNone/>
            </a:pPr>
            <a:r>
              <a:rPr/>
              <a:t>Content to adapt from previous course:</a:t>
            </a:r>
          </a:p>
          <a:p>
            <a:pPr lvl="0" indent="0" marL="0">
              <a:buNone/>
            </a:pPr>
            <a:r>
              <a:rPr b="1"/>
              <a:t>From Robustness lecture:</a:t>
            </a:r>
          </a:p>
          <a:p>
            <a:pPr lvl="0"/>
            <a:r>
              <a:rPr/>
              <a:t>Definition: “insensitivity of system design to errors” (Matalas)</a:t>
            </a:r>
          </a:p>
          <a:p>
            <a:pPr lvl="0"/>
            <a:r>
              <a:rPr/>
              <a:t>Robustness metrics taxonomy (Herman et al.)</a:t>
            </a:r>
          </a:p>
          <a:p>
            <a:pPr lvl="0"/>
            <a:r>
              <a:rPr/>
              <a:t>Regret and satisficing approaches</a:t>
            </a:r>
          </a:p>
          <a:p>
            <a:pPr lvl="0"/>
            <a:r>
              <a:rPr/>
              <a:t>Bottom-up vs. top-down analysis</a:t>
            </a:r>
          </a:p>
          <a:p>
            <a:pPr lvl="0" indent="0" marL="0">
              <a:buNone/>
            </a:pPr>
            <a:r>
              <a:rPr b="1"/>
              <a:t>From Deep Uncertainty lecture:</a:t>
            </a:r>
          </a:p>
          <a:p>
            <a:pPr lvl="0"/>
            <a:r>
              <a:rPr/>
              <a:t>Spectrum of uncertainty</a:t>
            </a:r>
          </a:p>
          <a:p>
            <a:pPr lvl="0"/>
            <a:r>
              <a:rPr/>
              <a:t>Lempert-Schneider debate</a:t>
            </a:r>
          </a:p>
          <a:p>
            <a:pPr lvl="0"/>
            <a:r>
              <a:rPr/>
              <a:t>When probabilities help vs. exploratory approaches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Robustness &amp; Deep Uncertainty</dc:title>
  <dc:creator>Dr. James Doss-Gollin</dc:creator>
  <cp:keywords/>
  <dcterms:created xsi:type="dcterms:W3CDTF">2026-01-24T04:13:59Z</dcterms:created>
  <dcterms:modified xsi:type="dcterms:W3CDTF">2026-01-24T04:13:59Z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2026-03-23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10</vt:lpwstr>
  </property>
</Properties>
</file>