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7" Type="http://schemas.openxmlformats.org/officeDocument/2006/relationships/viewProps" Target="viewProps.xml" /><Relationship Id="rId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9" Type="http://schemas.openxmlformats.org/officeDocument/2006/relationships/tableStyles" Target="tableStyles.xml" /><Relationship Id="rId8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Multi-Objective Optimization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</a:t>
            </a:r>
            <a:br/>
            <a:br/>
            <a:r>
              <a:rPr/>
              <a:t>Dr. James Doss-Gollin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2026-04-13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Draft Material:</a:t>
            </a:r>
            <a:r>
              <a:rPr/>
              <a:t> This content is under development and subject to change.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Coming Soon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lecture is under development.</a:t>
            </a:r>
          </a:p>
          <a:p>
            <a:pPr lvl="0" indent="0" marL="0">
              <a:buNone/>
            </a:pPr>
            <a:r>
              <a:rPr/>
              <a:t>Content to adapt from previous course:</a:t>
            </a:r>
          </a:p>
          <a:p>
            <a:pPr lvl="0"/>
            <a:r>
              <a:rPr/>
              <a:t>Enriched notation diagram</a:t>
            </a:r>
          </a:p>
          <a:p>
            <a:pPr lvl="0"/>
            <a:r>
              <a:rPr/>
              <a:t>Dominance definition and examples</a:t>
            </a:r>
          </a:p>
          <a:p>
            <a:pPr lvl="0"/>
            <a:r>
              <a:rPr/>
              <a:t>Pareto front visualization</a:t>
            </a:r>
          </a:p>
          <a:p>
            <a:pPr lvl="0"/>
            <a:r>
              <a:rPr/>
              <a:t>Weighted sum approach and limitations</a:t>
            </a:r>
          </a:p>
          <a:p>
            <a:pPr lvl="0"/>
            <a:r>
              <a:rPr/>
              <a:t>Genetic algorithms / MOEAs</a:t>
            </a:r>
          </a:p>
          <a:p>
            <a:pPr lvl="0"/>
            <a:r>
              <a:rPr/>
              <a:t>Convergence diagnostics (hypervolume)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References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Multi-Objective Optimization</dc:title>
  <dc:creator>Dr. James Doss-Gollin</dc:creator>
  <cp:keywords/>
  <dcterms:created xsi:type="dcterms:W3CDTF">2026-01-24T04:14:01Z</dcterms:created>
  <dcterms:modified xsi:type="dcterms:W3CDTF">2026-01-24T04:14:01Z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quarto-vars">
    <vt:lpwstr/>
  </property>
  <property fmtid="{D5CDD505-2E9C-101B-9397-08002B2CF9AE}" pid="3" name="authors">
    <vt:lpwstr/>
  </property>
  <property fmtid="{D5CDD505-2E9C-101B-9397-08002B2CF9AE}" pid="4" name="auto-agenda">
    <vt:lpwstr/>
  </property>
  <property fmtid="{D5CDD505-2E9C-101B-9397-08002B2CF9AE}" pid="5" name="biblio-config">
    <vt:lpwstr>True</vt:lpwstr>
  </property>
  <property fmtid="{D5CDD505-2E9C-101B-9397-08002B2CF9AE}" pid="6" name="bibliography">
    <vt:lpwstr/>
  </property>
  <property fmtid="{D5CDD505-2E9C-101B-9397-08002B2CF9AE}" pid="7" name="by-author">
    <vt:lpwstr/>
  </property>
  <property fmtid="{D5CDD505-2E9C-101B-9397-08002B2CF9AE}" pid="8" name="course">
    <vt:lpwstr>CEVE 421/521, Climate Risk Management</vt:lpwstr>
  </property>
  <property fmtid="{D5CDD505-2E9C-101B-9397-08002B2CF9AE}" pid="9" name="date">
    <vt:lpwstr>2026-04-13</vt:lpwstr>
  </property>
  <property fmtid="{D5CDD505-2E9C-101B-9397-08002B2CF9AE}" pid="10" name="header-includes">
    <vt:lpwstr/>
  </property>
  <property fmtid="{D5CDD505-2E9C-101B-9397-08002B2CF9AE}" pid="11" name="include-after">
    <vt:lpwstr/>
  </property>
  <property fmtid="{D5CDD505-2E9C-101B-9397-08002B2CF9AE}" pid="12" name="include-before">
    <vt:lpwstr/>
  </property>
  <property fmtid="{D5CDD505-2E9C-101B-9397-08002B2CF9AE}" pid="13" name="institution">
    <vt:lpwstr>Rice University</vt:lpwstr>
  </property>
  <property fmtid="{D5CDD505-2E9C-101B-9397-08002B2CF9AE}" pid="14" name="labels">
    <vt:lpwstr/>
  </property>
  <property fmtid="{D5CDD505-2E9C-101B-9397-08002B2CF9AE}" pid="15" name="status">
    <vt:lpwstr>draft</vt:lpwstr>
  </property>
  <property fmtid="{D5CDD505-2E9C-101B-9397-08002B2CF9AE}" pid="16" name="subtitle">
    <vt:lpwstr>Lecture</vt:lpwstr>
  </property>
  <property fmtid="{D5CDD505-2E9C-101B-9397-08002B2CF9AE}" pid="17" name="toc-title">
    <vt:lpwstr>Table of contents</vt:lpwstr>
  </property>
  <property fmtid="{D5CDD505-2E9C-101B-9397-08002B2CF9AE}" pid="18" name="week">
    <vt:lpwstr>13</vt:lpwstr>
  </property>
</Properties>
</file>